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7" userDrawn="1">
          <p15:clr>
            <a:srgbClr val="A4A3A4"/>
          </p15:clr>
        </p15:guide>
        <p15:guide id="3" orient="horz" pos="1344" userDrawn="1">
          <p15:clr>
            <a:srgbClr val="A4A3A4"/>
          </p15:clr>
        </p15:guide>
        <p15:guide id="4" orient="horz" pos="391">
          <p15:clr>
            <a:srgbClr val="A4A3A4"/>
          </p15:clr>
        </p15:guide>
        <p15:guide id="5" pos="3120">
          <p15:clr>
            <a:srgbClr val="A4A3A4"/>
          </p15:clr>
        </p15:guide>
        <p15:guide id="6" pos="126">
          <p15:clr>
            <a:srgbClr val="A4A3A4"/>
          </p15:clr>
        </p15:guide>
        <p15:guide id="7" pos="6114">
          <p15:clr>
            <a:srgbClr val="A4A3A4"/>
          </p15:clr>
        </p15:guide>
        <p15:guide id="8" pos="489" userDrawn="1">
          <p15:clr>
            <a:srgbClr val="A4A3A4"/>
          </p15:clr>
        </p15:guide>
        <p15:guide id="9" pos="6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88"/>
    <p:restoredTop sz="79659" autoAdjust="0"/>
  </p:normalViewPr>
  <p:slideViewPr>
    <p:cSldViewPr showGuides="1">
      <p:cViewPr>
        <p:scale>
          <a:sx n="317" d="100"/>
          <a:sy n="317" d="100"/>
        </p:scale>
        <p:origin x="-512" y="-1832"/>
      </p:cViewPr>
      <p:guideLst>
        <p:guide orient="horz" pos="2160"/>
        <p:guide orient="horz" pos="1207"/>
        <p:guide orient="horz" pos="1344"/>
        <p:guide orient="horz" pos="391"/>
        <p:guide pos="3120"/>
        <p:guide pos="126"/>
        <p:guide pos="6114"/>
        <p:guide pos="489"/>
        <p:guide pos="6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743F4-7298-4609-A154-E3A1492A11EA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B1E52-4DF5-4A40-846E-640CADAC57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304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B1E52-4DF5-4A40-846E-640CADAC572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87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1348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06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849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223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69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0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23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07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59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653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24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FC057-306B-4F29-BDCD-2CB4176924A2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4A04-7ACD-4861-BD26-D35928B7ED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69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08F60D49-48D8-164B-A8A0-E0481DA7A1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47" y="5229200"/>
            <a:ext cx="936104" cy="611588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gray">
          <a:xfrm>
            <a:off x="4442044" y="666077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pic>
        <p:nvPicPr>
          <p:cNvPr id="7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8449333" y="5418000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내용 개체 틀 3"/>
          <p:cNvSpPr txBox="1">
            <a:spLocks/>
          </p:cNvSpPr>
          <p:nvPr/>
        </p:nvSpPr>
        <p:spPr>
          <a:xfrm>
            <a:off x="879626" y="5352883"/>
            <a:ext cx="6960105" cy="30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2021. 3. 18.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1026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528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79626" y="1653204"/>
            <a:ext cx="8269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제목 </a:t>
            </a:r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/ 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9626" y="2364255"/>
            <a:ext cx="8189855" cy="1235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목차</a:t>
            </a: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</a:t>
            </a:r>
          </a:p>
          <a:p>
            <a:endParaRPr lang="en-US" altLang="ko-KR" sz="14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별첨</a:t>
            </a:r>
            <a: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 </a:t>
            </a:r>
            <a:br>
              <a:rPr lang="en-US" altLang="ko-KR" sz="14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endParaRPr lang="en-US" altLang="ko-KR" sz="14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427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200025" y="544512"/>
            <a:ext cx="950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0025" y="169590"/>
            <a:ext cx="950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페이지 제목 </a:t>
            </a:r>
            <a:r>
              <a:rPr lang="en-US" altLang="ko-KR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Page title</a:t>
            </a:r>
            <a:endParaRPr lang="ko-KR" altLang="en-US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6" y="620688"/>
            <a:ext cx="9505950" cy="331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헤드라인 </a:t>
            </a:r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Headline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200026" y="6654879"/>
            <a:ext cx="9505949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/>
          <p:cNvSpPr txBox="1">
            <a:spLocks noChangeArrowheads="1"/>
          </p:cNvSpPr>
          <p:nvPr/>
        </p:nvSpPr>
        <p:spPr bwMode="gray">
          <a:xfrm>
            <a:off x="4442044" y="666077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595959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9093132" y="6661218"/>
            <a:ext cx="703454" cy="2154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defRPr>
            </a:lvl1pPr>
          </a:lstStyle>
          <a:p>
            <a:fld id="{F2334CB4-850D-45D0-A107-7A1684607371}" type="slidenum">
              <a:rPr lang="ko-KR" altLang="en-US" smtClean="0"/>
              <a:pPr/>
              <a:t>2</a:t>
            </a:fld>
            <a:r>
              <a:rPr lang="ko-KR" altLang="en-US" dirty="0"/>
              <a:t> </a:t>
            </a:r>
            <a:r>
              <a:rPr lang="en-US" altLang="ko-KR" dirty="0"/>
              <a:t>/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567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34</Words>
  <Application>Microsoft Macintosh PowerPoint</Application>
  <PresentationFormat>A4 용지(210x297mm)</PresentationFormat>
  <Paragraphs>11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Office 테마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kw.park</dc:creator>
  <cp:lastModifiedBy>상겸</cp:lastModifiedBy>
  <cp:revision>14</cp:revision>
  <dcterms:created xsi:type="dcterms:W3CDTF">2021-03-23T11:07:42Z</dcterms:created>
  <dcterms:modified xsi:type="dcterms:W3CDTF">2021-07-07T04:27:34Z</dcterms:modified>
</cp:coreProperties>
</file>