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5143500" type="screen16x9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6">
          <p15:clr>
            <a:srgbClr val="A4A3A4"/>
          </p15:clr>
        </p15:guide>
        <p15:guide id="2" orient="horz" pos="350">
          <p15:clr>
            <a:srgbClr val="A4A3A4"/>
          </p15:clr>
        </p15:guide>
        <p15:guide id="3" pos="2880">
          <p15:clr>
            <a:srgbClr val="A4A3A4"/>
          </p15:clr>
        </p15:guide>
        <p15:guide id="4" pos="5647">
          <p15:clr>
            <a:srgbClr val="A4A3A4"/>
          </p15:clr>
        </p15:guide>
        <p15:guide id="5" pos="476">
          <p15:clr>
            <a:srgbClr val="A4A3A4"/>
          </p15:clr>
        </p15:guide>
        <p15:guide id="6" pos="612">
          <p15:clr>
            <a:srgbClr val="A4A3A4"/>
          </p15:clr>
        </p15:guide>
        <p15:guide id="7" pos="11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9"/>
    <p:restoredTop sz="94674"/>
  </p:normalViewPr>
  <p:slideViewPr>
    <p:cSldViewPr showGuides="1">
      <p:cViewPr varScale="1">
        <p:scale>
          <a:sx n="159" d="100"/>
          <a:sy n="159" d="100"/>
        </p:scale>
        <p:origin x="1096" y="184"/>
      </p:cViewPr>
      <p:guideLst>
        <p:guide orient="horz" pos="1356"/>
        <p:guide orient="horz" pos="350"/>
        <p:guide pos="2880"/>
        <p:guide pos="5647"/>
        <p:guide pos="476"/>
        <p:guide pos="612"/>
        <p:guide pos="1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33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54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71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1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05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12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120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893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68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8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9FBCE-4FF5-4620-BC22-B89D3090BC49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37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3507854"/>
            <a:ext cx="936104" cy="611588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0"/>
            <a:ext cx="9143553" cy="51435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74" b="66436"/>
          <a:stretch/>
        </p:blipFill>
        <p:spPr bwMode="auto">
          <a:xfrm>
            <a:off x="0" y="0"/>
            <a:ext cx="734064" cy="21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5" t="77614"/>
          <a:stretch/>
        </p:blipFill>
        <p:spPr bwMode="auto">
          <a:xfrm>
            <a:off x="7686886" y="3707225"/>
            <a:ext cx="1456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2"/>
          <p:cNvSpPr txBox="1">
            <a:spLocks noChangeArrowheads="1"/>
          </p:cNvSpPr>
          <p:nvPr/>
        </p:nvSpPr>
        <p:spPr bwMode="gray">
          <a:xfrm>
            <a:off x="4064269" y="4931781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1102" y="1678423"/>
            <a:ext cx="8269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Title</a:t>
            </a:r>
            <a:endParaRPr lang="ko-KR" altLang="en-US" sz="320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0" name="내용 개체 틀 3"/>
          <p:cNvSpPr txBox="1">
            <a:spLocks/>
          </p:cNvSpPr>
          <p:nvPr/>
        </p:nvSpPr>
        <p:spPr>
          <a:xfrm>
            <a:off x="911102" y="3640601"/>
            <a:ext cx="6960105" cy="30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2021. 3. 18.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1102" y="2308873"/>
            <a:ext cx="38344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&lt;Contents&gt;</a:t>
            </a:r>
          </a:p>
          <a:p>
            <a:endParaRPr lang="en-US" altLang="ko-KR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&lt;Appendix&gt; </a:t>
            </a:r>
            <a:b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</a:br>
            <a:endParaRPr lang="en-US" altLang="ko-KR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1538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-1" y="1"/>
            <a:ext cx="9143553" cy="51435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/>
        </p:nvCxnSpPr>
        <p:spPr>
          <a:xfrm>
            <a:off x="179388" y="544512"/>
            <a:ext cx="8785225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0025" y="169590"/>
            <a:ext cx="950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Page title</a:t>
            </a:r>
            <a:endParaRPr lang="ko-KR" altLang="en-US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6" y="620688"/>
            <a:ext cx="9505950" cy="331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Headline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179388" y="4924517"/>
            <a:ext cx="87852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2"/>
          <p:cNvSpPr txBox="1">
            <a:spLocks noChangeArrowheads="1"/>
          </p:cNvSpPr>
          <p:nvPr/>
        </p:nvSpPr>
        <p:spPr bwMode="gray">
          <a:xfrm>
            <a:off x="4058419" y="4930413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595959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8337606" y="4930413"/>
            <a:ext cx="703454" cy="2154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defRPr>
            </a:lvl1pPr>
          </a:lstStyle>
          <a:p>
            <a:r>
              <a:rPr lang="en-US" altLang="ko-KR" dirty="0"/>
              <a:t>1</a:t>
            </a:r>
            <a:r>
              <a:rPr lang="ko-KR" altLang="en-US" dirty="0"/>
              <a:t> </a:t>
            </a:r>
            <a:r>
              <a:rPr lang="en-US" altLang="ko-KR" dirty="0"/>
              <a:t>/ 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6264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26</Words>
  <Application>Microsoft Macintosh PowerPoint</Application>
  <PresentationFormat>화면 슬라이드 쇼(16:9)</PresentationFormat>
  <Paragraphs>10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LG스마트체2.0 Bold</vt:lpstr>
      <vt:lpstr>LG스마트체2.0 Regular</vt:lpstr>
      <vt:lpstr>LG스마트체2.0 SemiBold</vt:lpstr>
      <vt:lpstr>Arial</vt:lpstr>
      <vt:lpstr>Office 테마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kw.park</dc:creator>
  <cp:lastModifiedBy>상겸</cp:lastModifiedBy>
  <cp:revision>24</cp:revision>
  <cp:lastPrinted>2021-03-24T04:54:37Z</cp:lastPrinted>
  <dcterms:created xsi:type="dcterms:W3CDTF">2021-03-23T12:43:01Z</dcterms:created>
  <dcterms:modified xsi:type="dcterms:W3CDTF">2021-07-08T00:10:24Z</dcterms:modified>
</cp:coreProperties>
</file>