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84" r:id="rId1"/>
  </p:sldMasterIdLst>
  <p:notesMasterIdLst>
    <p:notesMasterId r:id="rId4"/>
  </p:notesMasterIdLst>
  <p:sldIdLst>
    <p:sldId id="259" r:id="rId2"/>
    <p:sldId id="275" r:id="rId3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9" userDrawn="1">
          <p15:clr>
            <a:srgbClr val="A4A3A4"/>
          </p15:clr>
        </p15:guide>
        <p15:guide id="2" pos="346" userDrawn="1">
          <p15:clr>
            <a:srgbClr val="A4A3A4"/>
          </p15:clr>
        </p15:guide>
        <p15:guide id="3" orient="horz" pos="6114" userDrawn="1">
          <p15:clr>
            <a:srgbClr val="A4A3A4"/>
          </p15:clr>
        </p15:guide>
        <p15:guide id="4" pos="2160" userDrawn="1">
          <p15:clr>
            <a:srgbClr val="A4A3A4"/>
          </p15:clr>
        </p15:guide>
        <p15:guide id="5" pos="96" userDrawn="1">
          <p15:clr>
            <a:srgbClr val="A4A3A4"/>
          </p15:clr>
        </p15:guide>
        <p15:guide id="6" pos="414" userDrawn="1">
          <p15:clr>
            <a:srgbClr val="A4A3A4"/>
          </p15:clr>
        </p15:guide>
        <p15:guide id="7" orient="horz" pos="1124" userDrawn="1">
          <p15:clr>
            <a:srgbClr val="A4A3A4"/>
          </p15:clr>
        </p15:guide>
        <p15:guide id="8" pos="4201" userDrawn="1">
          <p15:clr>
            <a:srgbClr val="A4A3A4"/>
          </p15:clr>
        </p15:guide>
        <p15:guide id="9" orient="horz" pos="5842" userDrawn="1">
          <p15:clr>
            <a:srgbClr val="A4A3A4"/>
          </p15:clr>
        </p15:guide>
        <p15:guide id="10" orient="horz" pos="151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0066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32" autoAdjust="0"/>
    <p:restoredTop sz="95618" autoAdjust="0"/>
  </p:normalViewPr>
  <p:slideViewPr>
    <p:cSldViewPr snapToGrid="0">
      <p:cViewPr varScale="1">
        <p:scale>
          <a:sx n="148" d="100"/>
          <a:sy n="148" d="100"/>
        </p:scale>
        <p:origin x="6168" y="200"/>
      </p:cViewPr>
      <p:guideLst>
        <p:guide orient="horz" pos="489"/>
        <p:guide pos="346"/>
        <p:guide orient="horz" pos="6114"/>
        <p:guide pos="2160"/>
        <p:guide pos="96"/>
        <p:guide pos="414"/>
        <p:guide orient="horz" pos="1124"/>
        <p:guide pos="4201"/>
        <p:guide orient="horz" pos="5842"/>
        <p:guide orient="horz" pos="151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90B14-724D-4AC1-A86F-AF8D3769BFF3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A891A-FD96-4140-8617-83041F87BF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7915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A2AC-13EC-4E4A-84D2-9B7742EA1A1A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3605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B31C-0743-4FDE-AD0B-CCFF994452D8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7044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08550" y="527050"/>
            <a:ext cx="1477963" cy="83947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71488" y="527050"/>
            <a:ext cx="4284662" cy="83947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3106-6A79-404C-8379-7B031B9CE831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3454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A14A-4253-40B6-97F6-CAB953805CE8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9238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15945-5948-4624-8761-44803400C8F4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140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71488" y="2636838"/>
            <a:ext cx="2881312" cy="628491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636838"/>
            <a:ext cx="2881313" cy="628491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B82F-4C27-48D6-B078-02FB0853C847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2287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F509-045D-4E98-95AC-EE2DAB8A0225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600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2CFB-5B7E-4B9E-A2A1-F384C2216DE6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682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35BB-AF40-4945-AB4A-A03932F72524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505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0EC0-AFB2-41C6-9EC4-E362FC1D3559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613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25389-2FFA-4438-86E8-0BBF6266203B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7457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4859C-E17B-4E26-870B-22F91D3255A7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574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841951" y="2897090"/>
            <a:ext cx="383449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&lt;Contents&gt;</a:t>
            </a:r>
          </a:p>
          <a:p>
            <a:pPr>
              <a:lnSpc>
                <a:spcPct val="150000"/>
              </a:lnSpc>
            </a:pPr>
            <a:r>
              <a:rPr lang="en-US" altLang="ko-KR" sz="1200" dirty="0" err="1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xxxxx</a:t>
            </a:r>
            <a:endParaRPr lang="ko-KR" altLang="en-US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  <a:p>
            <a:endParaRPr lang="en-US" altLang="ko-KR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&lt;Appendix&gt; </a:t>
            </a:r>
            <a:b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</a:br>
            <a:r>
              <a:rPr lang="en-US" altLang="ko-KR" sz="1200" dirty="0" err="1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xxxxx</a:t>
            </a:r>
            <a:endParaRPr lang="ko-KR" altLang="en-US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err="1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xxxxx</a:t>
            </a:r>
            <a:endParaRPr lang="ko-KR" altLang="en-US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1951" y="5354502"/>
            <a:ext cx="3860803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2021.06.16</a:t>
            </a:r>
            <a:endParaRPr lang="ko-KR" altLang="en-US" sz="10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pic>
        <p:nvPicPr>
          <p:cNvPr id="14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74" b="66436"/>
          <a:stretch/>
        </p:blipFill>
        <p:spPr bwMode="auto">
          <a:xfrm>
            <a:off x="0" y="0"/>
            <a:ext cx="73528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5" t="77614"/>
          <a:stretch/>
        </p:blipFill>
        <p:spPr bwMode="auto">
          <a:xfrm>
            <a:off x="5401333" y="8466000"/>
            <a:ext cx="1456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41951" y="1676272"/>
            <a:ext cx="5083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Title</a:t>
            </a:r>
            <a:endParaRPr lang="ko-KR" altLang="en-US" sz="3200" dirty="0">
              <a:solidFill>
                <a:srgbClr val="595959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gray">
          <a:xfrm>
            <a:off x="5513241" y="296245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A50034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1" dirty="0">
              <a:solidFill>
                <a:srgbClr val="A50034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76" y="8214133"/>
            <a:ext cx="1030956" cy="67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426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"/>
          <p:cNvSpPr txBox="1">
            <a:spLocks noChangeArrowheads="1"/>
          </p:cNvSpPr>
          <p:nvPr/>
        </p:nvSpPr>
        <p:spPr bwMode="gray">
          <a:xfrm>
            <a:off x="5513241" y="296245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A50034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1" dirty="0">
              <a:solidFill>
                <a:srgbClr val="A50034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400929" y="544512"/>
            <a:ext cx="60924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5419" y="563970"/>
            <a:ext cx="331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ko-KR" b="1" dirty="0">
                <a:solidFill>
                  <a:prstClr val="black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Page title</a:t>
            </a:r>
            <a:endParaRPr lang="ko-KR" altLang="en-US" b="1" dirty="0">
              <a:solidFill>
                <a:prstClr val="black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9487" y="291257"/>
            <a:ext cx="3174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strike="noStrike" kern="1200" cap="none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Report title</a:t>
            </a:r>
            <a:r>
              <a:rPr kumimoji="0" lang="en-US" altLang="ko-KR" sz="1000" b="0" i="0" strike="noStrike" kern="1200" cap="none" normalizeH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 </a:t>
            </a:r>
            <a:endParaRPr kumimoji="0" lang="ko-KR" altLang="en-US" sz="1000" b="0" i="0" strike="noStrike" kern="1200" cap="none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1244093"/>
      </p:ext>
    </p:extLst>
  </p:cSld>
  <p:clrMapOvr>
    <a:masterClrMapping/>
  </p:clrMapOvr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9097</TotalTime>
  <Words>22</Words>
  <Application>Microsoft Macintosh PowerPoint</Application>
  <PresentationFormat>A4 용지(210x297mm)</PresentationFormat>
  <Paragraphs>11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LG스마트체2.0 Bold</vt:lpstr>
      <vt:lpstr>LG스마트체2.0 Regular</vt:lpstr>
      <vt:lpstr>LG스마트체2.0 SemiBold</vt:lpstr>
      <vt:lpstr>Arial</vt:lpstr>
      <vt:lpstr>디자인 사용자 지정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송승임</dc:creator>
  <cp:lastModifiedBy>상겸</cp:lastModifiedBy>
  <cp:revision>818</cp:revision>
  <cp:lastPrinted>2021-06-21T02:23:49Z</cp:lastPrinted>
  <dcterms:created xsi:type="dcterms:W3CDTF">2020-08-06T00:50:48Z</dcterms:created>
  <dcterms:modified xsi:type="dcterms:W3CDTF">2021-07-08T00:13:02Z</dcterms:modified>
</cp:coreProperties>
</file>